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/>
          <a:lstStyle/>
          <a:p>
            <a:pPr algn="r"/>
            <a:r>
              <a:rPr lang="ru-RU" b="1" dirty="0" smtClean="0"/>
              <a:t>Тема: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722208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Bookman Old Style" pitchFamily="18" charset="0"/>
              </a:rPr>
              <a:t>у к </a:t>
            </a:r>
            <a:r>
              <a:rPr lang="ru-RU" sz="5400" dirty="0" err="1" smtClean="0">
                <a:latin typeface="Bookman Old Style" pitchFamily="18" charset="0"/>
              </a:rPr>
              <a:t>з</a:t>
            </a:r>
            <a:r>
              <a:rPr lang="ru-RU" sz="5400" dirty="0" smtClean="0">
                <a:latin typeface="Bookman Old Style" pitchFamily="18" charset="0"/>
              </a:rPr>
              <a:t> и в </a:t>
            </a:r>
          </a:p>
          <a:p>
            <a:endParaRPr lang="ru-RU" sz="5400" dirty="0" smtClean="0">
              <a:latin typeface="Bookman Old Style" pitchFamily="18" charset="0"/>
            </a:endParaRPr>
          </a:p>
          <a:p>
            <a:r>
              <a:rPr lang="ru-RU" sz="5400" dirty="0" smtClean="0">
                <a:latin typeface="Bookman Old Style" pitchFamily="18" charset="0"/>
              </a:rPr>
              <a:t>а в б у к</a:t>
            </a:r>
          </a:p>
          <a:p>
            <a:endParaRPr lang="ru-RU" sz="5400" dirty="0" smtClean="0">
              <a:latin typeface="Bookman Old Style" pitchFamily="18" charset="0"/>
            </a:endParaRPr>
          </a:p>
          <a:p>
            <a:r>
              <a:rPr lang="ru-RU" sz="5400" dirty="0" smtClean="0">
                <a:latin typeface="Bookman Old Style" pitchFamily="18" charset="0"/>
              </a:rPr>
              <a:t>и л г с о </a:t>
            </a:r>
            <a:endParaRPr lang="ru-RU" sz="5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/>
          <a:lstStyle/>
          <a:p>
            <a:pPr algn="r"/>
            <a:r>
              <a:rPr lang="ru-RU" b="1" dirty="0" smtClean="0"/>
              <a:t>Тема: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722208"/>
          </a:xfrm>
        </p:spPr>
        <p:txBody>
          <a:bodyPr>
            <a:normAutofit/>
          </a:bodyPr>
          <a:lstStyle/>
          <a:p>
            <a:endParaRPr lang="ru-RU" sz="4800" dirty="0" smtClean="0">
              <a:latin typeface="Bookman Old Style" pitchFamily="18" charset="0"/>
            </a:endParaRPr>
          </a:p>
          <a:p>
            <a:r>
              <a:rPr lang="ru-RU" sz="4800" dirty="0" smtClean="0">
                <a:latin typeface="Bookman Old Style" pitchFamily="18" charset="0"/>
              </a:rPr>
              <a:t>у к </a:t>
            </a:r>
            <a:r>
              <a:rPr lang="ru-RU" sz="4800" dirty="0" err="1" smtClean="0">
                <a:latin typeface="Bookman Old Style" pitchFamily="18" charset="0"/>
              </a:rPr>
              <a:t>з</a:t>
            </a:r>
            <a:r>
              <a:rPr lang="ru-RU" sz="4800" dirty="0" smtClean="0">
                <a:latin typeface="Bookman Old Style" pitchFamily="18" charset="0"/>
              </a:rPr>
              <a:t> и в        Звуки</a:t>
            </a:r>
          </a:p>
          <a:p>
            <a:r>
              <a:rPr lang="ru-RU" sz="4800" dirty="0" smtClean="0">
                <a:latin typeface="Bookman Old Style" pitchFamily="18" charset="0"/>
              </a:rPr>
              <a:t>а в б у к        Буквы</a:t>
            </a:r>
          </a:p>
          <a:p>
            <a:r>
              <a:rPr lang="ru-RU" sz="4800" dirty="0" smtClean="0">
                <a:latin typeface="Bookman Old Style" pitchFamily="18" charset="0"/>
              </a:rPr>
              <a:t>и л г с о         Слоги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286248" y="2786058"/>
            <a:ext cx="714380" cy="2214578"/>
          </a:xfrm>
          <a:prstGeom prst="rightBrac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500042"/>
            <a:ext cx="2000264" cy="6985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Билет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8153400" cy="4768865"/>
          </a:xfrm>
        </p:spPr>
        <p:txBody>
          <a:bodyPr/>
          <a:lstStyle/>
          <a:p>
            <a:r>
              <a:rPr lang="ru-RU" dirty="0" smtClean="0"/>
              <a:t>Когда?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день недели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100" dirty="0" smtClean="0"/>
              <a:t>                                                 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дата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143116"/>
            <a:ext cx="5643602" cy="23574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Билет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57422" y="2571744"/>
          <a:ext cx="340519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56"/>
                <a:gridCol w="486456"/>
                <a:gridCol w="486456"/>
                <a:gridCol w="486456"/>
                <a:gridCol w="486456"/>
                <a:gridCol w="486456"/>
                <a:gridCol w="4864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57290" y="3500438"/>
          <a:ext cx="526257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48"/>
                <a:gridCol w="438548"/>
                <a:gridCol w="438548"/>
                <a:gridCol w="438548"/>
                <a:gridCol w="438548"/>
                <a:gridCol w="438548"/>
                <a:gridCol w="438548"/>
                <a:gridCol w="438548"/>
                <a:gridCol w="438548"/>
                <a:gridCol w="438548"/>
                <a:gridCol w="438548"/>
                <a:gridCol w="4385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rot="10800000">
            <a:off x="6000760" y="2857496"/>
            <a:ext cx="928694" cy="15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6643702" y="3786190"/>
            <a:ext cx="357190" cy="15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00108"/>
            <a:ext cx="4023360" cy="4084028"/>
          </a:xfrm>
        </p:spPr>
        <p:txBody>
          <a:bodyPr/>
          <a:lstStyle/>
          <a:p>
            <a:r>
              <a:rPr lang="ru-RU" sz="3200" dirty="0" smtClean="0"/>
              <a:t>Куда?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5857884" y="969336"/>
            <a:ext cx="2828916" cy="41148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театр</a:t>
            </a:r>
          </a:p>
          <a:p>
            <a:pPr>
              <a:buNone/>
            </a:pP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цирк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кино</a:t>
            </a:r>
          </a:p>
          <a:p>
            <a:pPr>
              <a:buNone/>
            </a:pPr>
            <a:endParaRPr lang="ru-RU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музей </a:t>
            </a:r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857224" y="2500306"/>
            <a:ext cx="1643074" cy="857256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>
            <a:off x="2500298" y="2500306"/>
            <a:ext cx="1643074" cy="857256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rot="10800000">
            <a:off x="857224" y="2500306"/>
            <a:ext cx="1643074" cy="857256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10800000">
            <a:off x="2500298" y="2500306"/>
            <a:ext cx="1643074" cy="857256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608117" y="2820983"/>
            <a:ext cx="17859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571480"/>
            <a:ext cx="8286808" cy="57864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Собери слово:</a:t>
            </a: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1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Выложи схему слова: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00166" y="1142984"/>
            <a:ext cx="4114800" cy="19288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/>
              <a:t>т	м	</a:t>
            </a:r>
            <a:r>
              <a:rPr lang="ru-RU" b="1" dirty="0" err="1" smtClean="0"/>
              <a:t>ь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у      </a:t>
            </a:r>
            <a:r>
              <a:rPr lang="ru-RU" b="1" dirty="0" err="1" smtClean="0"/>
              <a:t>ф</a:t>
            </a:r>
            <a:r>
              <a:rPr lang="ru-RU" b="1" dirty="0" smtClean="0"/>
              <a:t>      л      и</a:t>
            </a:r>
          </a:p>
          <a:p>
            <a:pPr>
              <a:buNone/>
            </a:pPr>
            <a:r>
              <a:rPr lang="ru-RU" b="1" dirty="0" smtClean="0"/>
              <a:t>		л	</a:t>
            </a:r>
            <a:r>
              <a:rPr lang="ru-RU" b="1" dirty="0" err="1" smtClean="0"/>
              <a:t>ь</a:t>
            </a:r>
            <a:r>
              <a:rPr lang="ru-RU" b="1" dirty="0" smtClean="0"/>
              <a:t>	м</a:t>
            </a:r>
            <a:endParaRPr lang="ru-RU" b="1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500166" y="4000504"/>
            <a:ext cx="4186238" cy="23574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 rot="16200000">
            <a:off x="5407839" y="3021789"/>
            <a:ext cx="4186238" cy="25717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Звуковые символы: звук 'А'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357431"/>
            <a:ext cx="6667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вуковые символы: звук 'У'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357430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Звуковые символы: звук 'О'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3" y="2357430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Звуковые символы: звук 'И'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3" y="3214686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Звуковые символы: звук 'Э'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214686"/>
            <a:ext cx="642937" cy="64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Звуковые символы: звук 'Ы'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214686"/>
            <a:ext cx="64293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Звуковые символы: твердый согласный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3" y="5643578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Звуковые символы: мягкий согласный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3" y="5643578"/>
            <a:ext cx="642942" cy="64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Звуковые символы: звук 'А'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929066"/>
            <a:ext cx="6667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Звуковые символы: звук 'У'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929066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Звуковые символы: звук 'О'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3929066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Звуковые символы: звук 'И'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71488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Звуковые символы: звук 'Э'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714884"/>
            <a:ext cx="642937" cy="64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Звуковые символы: звук 'Ы'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4714884"/>
            <a:ext cx="64293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Звуковые символы: твердый согласный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8913" y="5795978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Звуковые символы: твердый согласный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1313" y="5948378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Звуковые символы: твердый согласный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43713" y="6100778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Звуковые символы: мягкий согласный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3293" y="5795978"/>
            <a:ext cx="642942" cy="64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Звуковые символы: мягкий согласный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5693" y="5948378"/>
            <a:ext cx="642942" cy="64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Звуковые символы: мягкий согласный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8093" y="6100778"/>
            <a:ext cx="642942" cy="64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1714488"/>
            <a:ext cx="7072362" cy="4786346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/>
                </a:solidFill>
                <a:latin typeface="Comic Sans MS" pitchFamily="66" charset="0"/>
              </a:rPr>
              <a:t>с   и</a:t>
            </a:r>
          </a:p>
          <a:p>
            <a:pPr algn="ctr"/>
            <a:r>
              <a:rPr lang="ru-RU" sz="6000" dirty="0" smtClean="0">
                <a:solidFill>
                  <a:schemeClr val="tx2"/>
                </a:solidFill>
                <a:latin typeface="Comic Sans MS" pitchFamily="66" charset="0"/>
              </a:rPr>
              <a:t>а           </a:t>
            </a:r>
            <a:r>
              <a:rPr lang="ru-RU" sz="6000" dirty="0" err="1" smtClean="0">
                <a:solidFill>
                  <a:schemeClr val="tx2"/>
                </a:solidFill>
                <a:latin typeface="Comic Sans MS" pitchFamily="66" charset="0"/>
              </a:rPr>
              <a:t>р</a:t>
            </a:r>
            <a:endParaRPr lang="ru-RU" sz="6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ru-RU" sz="6000" dirty="0" smtClean="0">
                <a:solidFill>
                  <a:schemeClr val="tx2"/>
                </a:solidFill>
                <a:latin typeface="Comic Sans MS" pitchFamily="66" charset="0"/>
              </a:rPr>
              <a:t>е                м</a:t>
            </a:r>
          </a:p>
          <a:p>
            <a:pPr algn="ctr"/>
            <a:r>
              <a:rPr lang="ru-RU" sz="6000" dirty="0" smtClean="0">
                <a:solidFill>
                  <a:schemeClr val="tx2"/>
                </a:solidFill>
                <a:latin typeface="Comic Sans MS" pitchFamily="66" charset="0"/>
              </a:rPr>
              <a:t>и         к</a:t>
            </a:r>
          </a:p>
          <a:p>
            <a:pPr algn="ctr"/>
            <a:r>
              <a:rPr lang="ru-RU" sz="6000" dirty="0" err="1" smtClean="0">
                <a:solidFill>
                  <a:schemeClr val="tx2"/>
                </a:solidFill>
                <a:latin typeface="Comic Sans MS" pitchFamily="66" charset="0"/>
              </a:rPr>
              <a:t>ш</a:t>
            </a:r>
            <a:endParaRPr lang="ru-RU" sz="6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428604"/>
            <a:ext cx="707236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Соедини буквы по стрелкам и прочитай название мультфильма: 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00562" y="2571744"/>
            <a:ext cx="2214578" cy="164307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>
            <a:off x="3143240" y="4143380"/>
            <a:ext cx="3500462" cy="14287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143240" y="4214818"/>
            <a:ext cx="1785950" cy="157163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V="1">
            <a:off x="3178959" y="3893347"/>
            <a:ext cx="2357454" cy="128588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14744" y="3286124"/>
            <a:ext cx="2428892" cy="158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4000496" y="3429000"/>
            <a:ext cx="2143140" cy="142876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00496" y="5072074"/>
            <a:ext cx="2000264" cy="158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4679157" y="3393281"/>
            <a:ext cx="2286016" cy="64294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 rot="17389889" flipH="1" flipV="1">
            <a:off x="4340426" y="2366208"/>
            <a:ext cx="285752" cy="164017"/>
          </a:xfrm>
          <a:prstGeom prst="arc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http://fotodryg.ru/clipart/1/4/26.png"/>
          <p:cNvPicPr/>
          <p:nvPr/>
        </p:nvPicPr>
        <p:blipFill>
          <a:blip r:embed="rId3" cstate="print"/>
          <a:srcRect l="18091" t="64873" r="50179" b="15190"/>
          <a:stretch>
            <a:fillRect/>
          </a:stretch>
        </p:blipFill>
        <p:spPr bwMode="auto">
          <a:xfrm>
            <a:off x="8001024" y="5929330"/>
            <a:ext cx="72389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Клипарт на прозрачном фоне – Лунтик и его друзья"/>
          <p:cNvPicPr/>
          <p:nvPr/>
        </p:nvPicPr>
        <p:blipFill>
          <a:blip r:embed="rId4" cstate="print"/>
          <a:srcRect l="23267" r="42574" b="74208"/>
          <a:stretch>
            <a:fillRect/>
          </a:stretch>
        </p:blipFill>
        <p:spPr bwMode="auto">
          <a:xfrm>
            <a:off x="1000101" y="1357298"/>
            <a:ext cx="17145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2357422" y="2357430"/>
            <a:ext cx="4286280" cy="135732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смешарики</a:t>
            </a:r>
            <a:endParaRPr lang="ru-RU" sz="3200" b="1" cap="all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http://fotodryg.ru/clipart/1/4/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14" y="142852"/>
            <a:ext cx="3357586" cy="247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fotodryg.ru/clipart/1/4/1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552700" cy="273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fotodryg.ru/clipart/1/4/3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29000"/>
            <a:ext cx="2743199" cy="32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fotodryg.ru/clipart/1/4/3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714752"/>
            <a:ext cx="2782562" cy="297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fotodryg.ru/clipart/1/4/26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929066"/>
            <a:ext cx="2214578" cy="257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fotodryg.ru/clipart/1/4/6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85728"/>
            <a:ext cx="2357454" cy="211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276</TotalTime>
  <Words>87</Words>
  <Application>Microsoft Office PowerPoint</Application>
  <PresentationFormat>Экран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Тема:</vt:lpstr>
      <vt:lpstr>Тема: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cp:lastModifiedBy>Николай</cp:lastModifiedBy>
  <cp:revision>20</cp:revision>
  <dcterms:modified xsi:type="dcterms:W3CDTF">2017-11-18T07:47:53Z</dcterms:modified>
</cp:coreProperties>
</file>